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43891200" cy="10972800"/>
  <p:notesSz cx="10207625" cy="422148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56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3331"/>
    <a:srgbClr val="2A327F"/>
    <a:srgbClr val="961B1E"/>
    <a:srgbClr val="EA23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23" d="100"/>
          <a:sy n="23" d="100"/>
        </p:scale>
        <p:origin x="36" y="692"/>
      </p:cViewPr>
      <p:guideLst>
        <p:guide orient="horz" pos="3456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22775" cy="2116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81675" y="0"/>
            <a:ext cx="4424363" cy="2116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50D60-ACE5-4606-B7EC-42847F653B8B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3391813" y="5276850"/>
            <a:ext cx="56991251" cy="14247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0763" y="20315238"/>
            <a:ext cx="8166100" cy="16622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0098663"/>
            <a:ext cx="4422775" cy="2116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81675" y="40098663"/>
            <a:ext cx="4424363" cy="2116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5FD01-B8B6-41E3-9888-19F9DC022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875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0" y="1795781"/>
            <a:ext cx="32918400" cy="3820160"/>
          </a:xfrm>
        </p:spPr>
        <p:txBody>
          <a:bodyPr anchor="b"/>
          <a:lstStyle>
            <a:lvl1pPr algn="ctr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5763261"/>
            <a:ext cx="32918400" cy="2649219"/>
          </a:xfrm>
        </p:spPr>
        <p:txBody>
          <a:bodyPr/>
          <a:lstStyle>
            <a:lvl1pPr marL="0" indent="0" algn="ctr">
              <a:buNone/>
              <a:defRPr sz="3840"/>
            </a:lvl1pPr>
            <a:lvl2pPr marL="731520" indent="0" algn="ctr">
              <a:buNone/>
              <a:defRPr sz="3200"/>
            </a:lvl2pPr>
            <a:lvl3pPr marL="1463040" indent="0" algn="ctr">
              <a:buNone/>
              <a:defRPr sz="2880"/>
            </a:lvl3pPr>
            <a:lvl4pPr marL="2194560" indent="0" algn="ctr">
              <a:buNone/>
              <a:defRPr sz="2560"/>
            </a:lvl4pPr>
            <a:lvl5pPr marL="2926080" indent="0" algn="ctr">
              <a:buNone/>
              <a:defRPr sz="2560"/>
            </a:lvl5pPr>
            <a:lvl6pPr marL="3657600" indent="0" algn="ctr">
              <a:buNone/>
              <a:defRPr sz="2560"/>
            </a:lvl6pPr>
            <a:lvl7pPr marL="4389120" indent="0" algn="ctr">
              <a:buNone/>
              <a:defRPr sz="2560"/>
            </a:lvl7pPr>
            <a:lvl8pPr marL="5120640" indent="0" algn="ctr">
              <a:buNone/>
              <a:defRPr sz="2560"/>
            </a:lvl8pPr>
            <a:lvl9pPr marL="5852160" indent="0" algn="ctr">
              <a:buNone/>
              <a:defRPr sz="25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2C72-7934-4356-8B4E-962F35E4216A}" type="datetimeFigureOut">
              <a:rPr lang="en-US" smtClean="0"/>
              <a:pPr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D3C5-B0C4-4EC3-A243-0B775C03B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832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2C72-7934-4356-8B4E-962F35E4216A}" type="datetimeFigureOut">
              <a:rPr lang="en-US" smtClean="0"/>
              <a:pPr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D3C5-B0C4-4EC3-A243-0B775C03B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20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0" y="2735582"/>
            <a:ext cx="37856160" cy="4564379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0" y="7343142"/>
            <a:ext cx="37856160" cy="2400299"/>
          </a:xfrm>
        </p:spPr>
        <p:txBody>
          <a:bodyPr/>
          <a:lstStyle>
            <a:lvl1pPr marL="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1pPr>
            <a:lvl2pPr marL="7315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6304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3pPr>
            <a:lvl4pPr marL="21945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4pPr>
            <a:lvl5pPr marL="292608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5pPr>
            <a:lvl6pPr marL="365760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6pPr>
            <a:lvl7pPr marL="438912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7pPr>
            <a:lvl8pPr marL="512064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8pPr>
            <a:lvl9pPr marL="58521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2C72-7934-4356-8B4E-962F35E4216A}" type="datetimeFigureOut">
              <a:rPr lang="en-US" smtClean="0"/>
              <a:pPr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D3C5-B0C4-4EC3-A243-0B775C03B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99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2921000"/>
            <a:ext cx="18653760" cy="69621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2921000"/>
            <a:ext cx="18653760" cy="69621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2C72-7934-4356-8B4E-962F35E4216A}" type="datetimeFigureOut">
              <a:rPr lang="en-US" smtClean="0"/>
              <a:pPr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D3C5-B0C4-4EC3-A243-0B775C03B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338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584201"/>
            <a:ext cx="37856160" cy="21209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39" y="2689861"/>
            <a:ext cx="18568033" cy="1318259"/>
          </a:xfrm>
        </p:spPr>
        <p:txBody>
          <a:bodyPr anchor="b"/>
          <a:lstStyle>
            <a:lvl1pPr marL="0" indent="0">
              <a:buNone/>
              <a:defRPr sz="384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880" b="1"/>
            </a:lvl3pPr>
            <a:lvl4pPr marL="2194560" indent="0">
              <a:buNone/>
              <a:defRPr sz="2560" b="1"/>
            </a:lvl4pPr>
            <a:lvl5pPr marL="2926080" indent="0">
              <a:buNone/>
              <a:defRPr sz="2560" b="1"/>
            </a:lvl5pPr>
            <a:lvl6pPr marL="3657600" indent="0">
              <a:buNone/>
              <a:defRPr sz="2560" b="1"/>
            </a:lvl6pPr>
            <a:lvl7pPr marL="4389120" indent="0">
              <a:buNone/>
              <a:defRPr sz="2560" b="1"/>
            </a:lvl7pPr>
            <a:lvl8pPr marL="5120640" indent="0">
              <a:buNone/>
              <a:defRPr sz="2560" b="1"/>
            </a:lvl8pPr>
            <a:lvl9pPr marL="5852160" indent="0">
              <a:buNone/>
              <a:defRPr sz="2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39" y="4008120"/>
            <a:ext cx="18568033" cy="58953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0" y="2689861"/>
            <a:ext cx="18659477" cy="1318259"/>
          </a:xfrm>
        </p:spPr>
        <p:txBody>
          <a:bodyPr anchor="b"/>
          <a:lstStyle>
            <a:lvl1pPr marL="0" indent="0">
              <a:buNone/>
              <a:defRPr sz="384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880" b="1"/>
            </a:lvl3pPr>
            <a:lvl4pPr marL="2194560" indent="0">
              <a:buNone/>
              <a:defRPr sz="2560" b="1"/>
            </a:lvl4pPr>
            <a:lvl5pPr marL="2926080" indent="0">
              <a:buNone/>
              <a:defRPr sz="2560" b="1"/>
            </a:lvl5pPr>
            <a:lvl6pPr marL="3657600" indent="0">
              <a:buNone/>
              <a:defRPr sz="2560" b="1"/>
            </a:lvl6pPr>
            <a:lvl7pPr marL="4389120" indent="0">
              <a:buNone/>
              <a:defRPr sz="2560" b="1"/>
            </a:lvl7pPr>
            <a:lvl8pPr marL="5120640" indent="0">
              <a:buNone/>
              <a:defRPr sz="2560" b="1"/>
            </a:lvl8pPr>
            <a:lvl9pPr marL="5852160" indent="0">
              <a:buNone/>
              <a:defRPr sz="2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0" y="4008120"/>
            <a:ext cx="18659477" cy="58953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2C72-7934-4356-8B4E-962F35E4216A}" type="datetimeFigureOut">
              <a:rPr lang="en-US" smtClean="0"/>
              <a:pPr/>
              <a:t>7/22/2021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D3C5-B0C4-4EC3-A243-0B775C03B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03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2C72-7934-4356-8B4E-962F35E4216A}" type="datetimeFigureOut">
              <a:rPr lang="en-US" smtClean="0"/>
              <a:pPr/>
              <a:t>7/22/2021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D3C5-B0C4-4EC3-A243-0B775C03B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36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2C72-7934-4356-8B4E-962F35E4216A}" type="datetimeFigureOut">
              <a:rPr lang="en-US" smtClean="0"/>
              <a:pPr/>
              <a:t>7/22/2021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D3C5-B0C4-4EC3-A243-0B775C03B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93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9" y="731520"/>
            <a:ext cx="14156053" cy="2560320"/>
          </a:xfrm>
        </p:spPr>
        <p:txBody>
          <a:bodyPr anchor="b"/>
          <a:lstStyle>
            <a:lvl1pPr>
              <a:defRPr sz="5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1579881"/>
            <a:ext cx="22219920" cy="7797800"/>
          </a:xfrm>
        </p:spPr>
        <p:txBody>
          <a:bodyPr/>
          <a:lstStyle>
            <a:lvl1pPr>
              <a:defRPr sz="5120"/>
            </a:lvl1pPr>
            <a:lvl2pPr>
              <a:defRPr sz="4480"/>
            </a:lvl2pPr>
            <a:lvl3pPr>
              <a:defRPr sz="384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9" y="3291840"/>
            <a:ext cx="14156053" cy="6098541"/>
          </a:xfrm>
        </p:spPr>
        <p:txBody>
          <a:bodyPr/>
          <a:lstStyle>
            <a:lvl1pPr marL="0" indent="0">
              <a:buNone/>
              <a:defRPr sz="2560"/>
            </a:lvl1pPr>
            <a:lvl2pPr marL="731520" indent="0">
              <a:buNone/>
              <a:defRPr sz="2240"/>
            </a:lvl2pPr>
            <a:lvl3pPr marL="1463040" indent="0">
              <a:buNone/>
              <a:defRPr sz="1920"/>
            </a:lvl3pPr>
            <a:lvl4pPr marL="2194560" indent="0">
              <a:buNone/>
              <a:defRPr sz="1600"/>
            </a:lvl4pPr>
            <a:lvl5pPr marL="2926080" indent="0">
              <a:buNone/>
              <a:defRPr sz="1600"/>
            </a:lvl5pPr>
            <a:lvl6pPr marL="3657600" indent="0">
              <a:buNone/>
              <a:defRPr sz="1600"/>
            </a:lvl6pPr>
            <a:lvl7pPr marL="4389120" indent="0">
              <a:buNone/>
              <a:defRPr sz="1600"/>
            </a:lvl7pPr>
            <a:lvl8pPr marL="5120640" indent="0">
              <a:buNone/>
              <a:defRPr sz="1600"/>
            </a:lvl8pPr>
            <a:lvl9pPr marL="585216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2C72-7934-4356-8B4E-962F35E4216A}" type="datetimeFigureOut">
              <a:rPr lang="en-US" smtClean="0"/>
              <a:pPr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D3C5-B0C4-4EC3-A243-0B775C03B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48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9" y="731520"/>
            <a:ext cx="14156053" cy="2560320"/>
          </a:xfrm>
        </p:spPr>
        <p:txBody>
          <a:bodyPr anchor="b"/>
          <a:lstStyle>
            <a:lvl1pPr>
              <a:defRPr sz="5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1579881"/>
            <a:ext cx="22219920" cy="7797800"/>
          </a:xfrm>
        </p:spPr>
        <p:txBody>
          <a:bodyPr anchor="t"/>
          <a:lstStyle>
            <a:lvl1pPr marL="0" indent="0">
              <a:buNone/>
              <a:defRPr sz="5120"/>
            </a:lvl1pPr>
            <a:lvl2pPr marL="731520" indent="0">
              <a:buNone/>
              <a:defRPr sz="4480"/>
            </a:lvl2pPr>
            <a:lvl3pPr marL="1463040" indent="0">
              <a:buNone/>
              <a:defRPr sz="3840"/>
            </a:lvl3pPr>
            <a:lvl4pPr marL="2194560" indent="0">
              <a:buNone/>
              <a:defRPr sz="3200"/>
            </a:lvl4pPr>
            <a:lvl5pPr marL="2926080" indent="0">
              <a:buNone/>
              <a:defRPr sz="3200"/>
            </a:lvl5pPr>
            <a:lvl6pPr marL="3657600" indent="0">
              <a:buNone/>
              <a:defRPr sz="3200"/>
            </a:lvl6pPr>
            <a:lvl7pPr marL="4389120" indent="0">
              <a:buNone/>
              <a:defRPr sz="3200"/>
            </a:lvl7pPr>
            <a:lvl8pPr marL="5120640" indent="0">
              <a:buNone/>
              <a:defRPr sz="3200"/>
            </a:lvl8pPr>
            <a:lvl9pPr marL="585216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9" y="3291840"/>
            <a:ext cx="14156053" cy="6098541"/>
          </a:xfrm>
        </p:spPr>
        <p:txBody>
          <a:bodyPr/>
          <a:lstStyle>
            <a:lvl1pPr marL="0" indent="0">
              <a:buNone/>
              <a:defRPr sz="2560"/>
            </a:lvl1pPr>
            <a:lvl2pPr marL="731520" indent="0">
              <a:buNone/>
              <a:defRPr sz="2240"/>
            </a:lvl2pPr>
            <a:lvl3pPr marL="1463040" indent="0">
              <a:buNone/>
              <a:defRPr sz="1920"/>
            </a:lvl3pPr>
            <a:lvl4pPr marL="2194560" indent="0">
              <a:buNone/>
              <a:defRPr sz="1600"/>
            </a:lvl4pPr>
            <a:lvl5pPr marL="2926080" indent="0">
              <a:buNone/>
              <a:defRPr sz="1600"/>
            </a:lvl5pPr>
            <a:lvl6pPr marL="3657600" indent="0">
              <a:buNone/>
              <a:defRPr sz="1600"/>
            </a:lvl6pPr>
            <a:lvl7pPr marL="4389120" indent="0">
              <a:buNone/>
              <a:defRPr sz="1600"/>
            </a:lvl7pPr>
            <a:lvl8pPr marL="5120640" indent="0">
              <a:buNone/>
              <a:defRPr sz="1600"/>
            </a:lvl8pPr>
            <a:lvl9pPr marL="585216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2C72-7934-4356-8B4E-962F35E4216A}" type="datetimeFigureOut">
              <a:rPr lang="en-US" smtClean="0"/>
              <a:pPr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D3C5-B0C4-4EC3-A243-0B775C03B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33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2C72-7934-4356-8B4E-962F35E4216A}" type="datetimeFigureOut">
              <a:rPr lang="en-US" smtClean="0"/>
              <a:pPr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D3C5-B0C4-4EC3-A243-0B775C03B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70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0" y="584200"/>
            <a:ext cx="9464040" cy="92989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0" y="584200"/>
            <a:ext cx="27843480" cy="929894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2C72-7934-4356-8B4E-962F35E4216A}" type="datetimeFigureOut">
              <a:rPr lang="en-US" smtClean="0"/>
              <a:pPr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D3C5-B0C4-4EC3-A243-0B775C03B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9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584201"/>
            <a:ext cx="3785616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2921000"/>
            <a:ext cx="3785616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10170161"/>
            <a:ext cx="987552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72C72-7934-4356-8B4E-962F35E4216A}" type="datetimeFigureOut">
              <a:rPr lang="en-US" smtClean="0"/>
              <a:pPr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10170161"/>
            <a:ext cx="1481328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10170161"/>
            <a:ext cx="987552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4D3C5-B0C4-4EC3-A243-0B775C03B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354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63040" rtl="0" eaLnBrk="1" latinLnBrk="0" hangingPunct="1">
        <a:lnSpc>
          <a:spcPct val="90000"/>
        </a:lnSpc>
        <a:spcBef>
          <a:spcPct val="0"/>
        </a:spcBef>
        <a:buNone/>
        <a:defRPr sz="70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146304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4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2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5pPr>
      <a:lvl6pPr marL="402336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6pPr>
      <a:lvl7pPr marL="475488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7pPr>
      <a:lvl8pPr marL="548640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8pPr>
      <a:lvl9pPr marL="621792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2917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Salley Thornton</dc:creator>
  <cp:lastModifiedBy>Michael Hornsby</cp:lastModifiedBy>
  <cp:revision>15</cp:revision>
  <cp:lastPrinted>2019-10-21T13:46:14Z</cp:lastPrinted>
  <dcterms:created xsi:type="dcterms:W3CDTF">2018-01-12T13:09:56Z</dcterms:created>
  <dcterms:modified xsi:type="dcterms:W3CDTF">2021-07-22T20:21:40Z</dcterms:modified>
</cp:coreProperties>
</file>